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8346C2C-5A71-4F41-AE94-3E9C1A634D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3E487E7-A758-478E-B556-41CF3F16A0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4DE5FBC-19F9-4D14-94A3-56A6B2574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B665329-46C8-4AA6-91F5-EF173BC5F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5C93270-7B34-4D74-B62B-9F78D0931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01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B92F10-1C0C-4AFD-B076-E531761A1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1202212-1A45-4F7B-BE05-8974AD9A9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F7E8B49-1CEF-4B2D-AB20-13E3535E9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41ABF7E-E9BF-4F3E-A127-7680CB27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B6DA14C-1F94-4D26-84EA-4B6D409C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0758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14E5E5-3DF7-4057-A93B-AC90B770F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9690E7E-AD7A-4B68-B817-157AF0C87A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4C1454C-5F64-45A8-B663-575966D22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C571254-BAEC-4949-9D8F-642054556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0E170EB-4955-4936-B1A7-FE68B9BA9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837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3685E9-3BF1-473A-8959-9F9AA2E58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8340DF-8441-429D-93CD-505D6B4C8E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3A7467B-A5CE-49FB-91F7-38B53FF6B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89794C4-922F-4493-990E-4252DE612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9C215A3-7977-4A8A-952F-C9E26D761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7118797-AD47-4589-B4EE-5B7C11394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7619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C1CC1BD-BE18-4903-8AF6-4D1EF3EDE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A6BA2C6-9F54-4267-ACFB-1F927D02E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AB103BD-1751-4518-8935-F02404022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F1AEC71-988C-4344-B42E-F93F1B7E66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22A68FD-BFE3-4F92-8A37-A16C606E9A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DFDBF00-ECF4-44C6-BB53-B7612F854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BA09BDC-3602-4162-99E7-E833988F2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98D9673-61EC-4AC5-924A-17F2F24B6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4256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12EF70B-3CE7-49C4-BC75-C0C568AAF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2240976-B9B5-4B39-A091-B19FD4772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2A53763-7085-408D-B215-6E363FE83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420EB6C-DBEE-4DAA-83C4-767E61210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452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174BD20-105E-4662-B89F-27928D312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C0C0023-3CBD-456C-B2D4-0355369BD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D5C9198-BA42-445F-B179-05A1C972F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2722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4E715A7-1A01-43E3-BB90-51CAB443C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B307637-7800-4311-8400-37C4AC8E1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B620677-23D6-4A95-81E8-66D693B63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5293396-BA67-4456-92A7-D11DDB53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CD1851C-D2CE-4C7D-8AA5-715664E9B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0037376-8871-4334-824D-2B2A41EE5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6489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14F4B0-A4A7-4ADE-A4E7-30F858F0B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951B458B-53E7-4C59-9641-B1DBC3B214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82FAF51-29FD-4531-9835-5D9B0C8FA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D8A71F0-EA5D-4572-BAA5-9B84CD2AB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547486A-899B-4F0C-B653-B8B7D71C5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CA02C81-8A86-4B08-A938-2C14964D8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3476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D67AD5-81AB-4F39-9B74-2857448E9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897E2EF-CC80-47A0-ABF5-6C3D59847B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E3D710E-5B73-41B9-965A-72E5DA547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EDA48F9-543A-4BDF-BE1C-5714C98DA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AE2C63B-7999-4F15-AF95-A0EFBDED6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5899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7821CF55-407F-4513-AF41-0DC472011E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C5FC3CC-6229-4EE5-B1EC-ACA796126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CE4F4B1-FAF4-4A06-9E7D-D41DD90C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1EC98FB-4F75-4479-A753-9E697BD2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45918A1-B467-4DE1-856B-482931FA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3546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B720445-EB1A-4ED5-A710-64AD0636A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570DB57-7B09-410E-86F4-EDD70926C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02532E8-9B50-442D-A50D-E6F14E286D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F709A-90FA-49D5-B766-555AC85362C6}" type="datetimeFigureOut">
              <a:rPr lang="zh-TW" altLang="en-US" smtClean="0"/>
              <a:t>2025/9/10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DEC9FDC-28E2-4058-80FE-8788F4BC83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27F9BD2-6197-441A-9E02-CCE9B3D21F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81EB1-E7A5-48DC-83AA-1A4E1E543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431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&#26412;&#26657;&#20154;&#20107;&#23460;&#20027;&#20219;&#20844;&#21209;&#20449;&#31665;mp18650@wgjhs.penghu.gov.tw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7C83D1-6692-42F6-833E-1326EF784A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1888067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杜絕職場霸凌</a:t>
            </a:r>
            <a:br>
              <a:rPr lang="en-US" altLang="zh-TW" dirty="0"/>
            </a:br>
            <a:r>
              <a:rPr lang="en-US" altLang="zh-TW" b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Stop Bullying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8A105A5-B4D6-40CC-A3C3-BC5599A636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83933"/>
            <a:ext cx="9144000" cy="3572934"/>
          </a:xfrm>
        </p:spPr>
        <p:txBody>
          <a:bodyPr>
            <a:normAutofit fontScale="92500"/>
          </a:bodyPr>
          <a:lstStyle/>
          <a:p>
            <a:pPr marL="406400" indent="-406400">
              <a:lnSpc>
                <a:spcPts val="3600"/>
              </a:lnSpc>
            </a:pP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DFKaiShu-SB-Estd-BF"/>
              </a:rPr>
              <a:t>受理申訴管道：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本校各處室主管及人事室。</a:t>
            </a:r>
            <a:endParaRPr lang="zh-TW" altLang="zh-TW" sz="30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609600" indent="-609600">
              <a:lnSpc>
                <a:spcPts val="3600"/>
              </a:lnSpc>
            </a:pPr>
            <a:r>
              <a:rPr lang="en-US" altLang="zh-TW" sz="3000" kern="10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 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申訴專線電話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人事室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06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9272992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，分機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60(</a:t>
            </a:r>
            <a:r>
              <a:rPr lang="zh-TW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代表號</a:t>
            </a:r>
            <a:r>
              <a:rPr lang="en-US" altLang="zh-TW" sz="3000" kern="100" dirty="0">
                <a:solidFill>
                  <a:srgbClr val="0000CC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endParaRPr lang="zh-TW" altLang="zh-TW" sz="3000" kern="100" dirty="0">
              <a:solidFill>
                <a:srgbClr val="0000CC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406400" indent="-406400">
              <a:lnSpc>
                <a:spcPts val="3600"/>
              </a:lnSpc>
            </a:pPr>
            <a:r>
              <a:rPr lang="en-US" altLang="zh-TW" sz="3000" kern="10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 </a:t>
            </a:r>
            <a:r>
              <a:rPr lang="zh-TW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申訴傳真：</a:t>
            </a:r>
            <a:r>
              <a:rPr lang="en-US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06</a:t>
            </a:r>
            <a:r>
              <a:rPr lang="zh-TW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en-US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9273043</a:t>
            </a:r>
            <a:r>
              <a:rPr lang="zh-TW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30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406400" indent="-406400">
              <a:lnSpc>
                <a:spcPts val="3600"/>
              </a:lnSpc>
            </a:pPr>
            <a:r>
              <a:rPr lang="en-US" altLang="zh-TW" sz="3000" kern="10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 </a:t>
            </a:r>
            <a:r>
              <a:rPr lang="zh-TW" altLang="zh-TW" sz="30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申訴及相關諮詢電子信箱：</a:t>
            </a:r>
            <a:endParaRPr lang="zh-TW" altLang="zh-TW" sz="30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ts val="3600"/>
              </a:lnSpc>
            </a:pPr>
            <a:r>
              <a:rPr lang="en-US" altLang="zh-TW" sz="3000" dirty="0">
                <a:effectLst/>
                <a:latin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3000" u="sng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  <a:hlinkClick r:id="rId2"/>
              </a:rPr>
              <a:t>本校人事室主任公務信箱mp18650@wgjhs.penghu.gov.tw</a:t>
            </a:r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3490007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63</Words>
  <Application>Microsoft Office PowerPoint</Application>
  <PresentationFormat>寬螢幕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標楷體</vt:lpstr>
      <vt:lpstr>Arial</vt:lpstr>
      <vt:lpstr>Calibri</vt:lpstr>
      <vt:lpstr>Calibri Light</vt:lpstr>
      <vt:lpstr>Roboto</vt:lpstr>
      <vt:lpstr>Office 佈景主題</vt:lpstr>
      <vt:lpstr>杜絕職場霸凌 Stop Bullying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杜絕職場霸凌 Stop Bullying</dc:title>
  <dc:creator>user</dc:creator>
  <cp:lastModifiedBy>user</cp:lastModifiedBy>
  <cp:revision>5</cp:revision>
  <dcterms:created xsi:type="dcterms:W3CDTF">2025-09-10T03:07:49Z</dcterms:created>
  <dcterms:modified xsi:type="dcterms:W3CDTF">2025-09-10T09:03:10Z</dcterms:modified>
</cp:coreProperties>
</file>